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notesMasterIdLst>
    <p:notesMasterId r:id="rId17"/>
  </p:notesMasterIdLst>
  <p:sldIdLst>
    <p:sldId id="256" r:id="rId2"/>
    <p:sldId id="257" r:id="rId3"/>
    <p:sldId id="273" r:id="rId4"/>
    <p:sldId id="275" r:id="rId5"/>
    <p:sldId id="274" r:id="rId6"/>
    <p:sldId id="262" r:id="rId7"/>
    <p:sldId id="276" r:id="rId8"/>
    <p:sldId id="277" r:id="rId9"/>
    <p:sldId id="260" r:id="rId10"/>
    <p:sldId id="278" r:id="rId11"/>
    <p:sldId id="279" r:id="rId12"/>
    <p:sldId id="280" r:id="rId13"/>
    <p:sldId id="261" r:id="rId14"/>
    <p:sldId id="264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934" autoAdjust="0"/>
  </p:normalViewPr>
  <p:slideViewPr>
    <p:cSldViewPr snapToGrid="0">
      <p:cViewPr varScale="1">
        <p:scale>
          <a:sx n="59" d="100"/>
          <a:sy n="59" d="100"/>
        </p:scale>
        <p:origin x="72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0D4AE-641D-41A6-ADD8-D165B2A5E049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26FBB-8CBB-4F67-975E-DAB0E8518A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324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26FBB-8CBB-4F67-975E-DAB0E8518AA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04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42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722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6467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90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39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96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28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2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17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80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61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2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8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29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92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76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188E31-1AA0-4EF5-9D9C-4B4725F676FD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B7D7E-7E17-4933-BD6C-18C4EA5B94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690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46369" y="368136"/>
            <a:ext cx="7645332" cy="6489864"/>
          </a:xfrm>
        </p:spPr>
        <p:txBody>
          <a:bodyPr>
            <a:noAutofit/>
          </a:bodyPr>
          <a:lstStyle/>
          <a:p>
            <a:r>
              <a:rPr lang="ru-RU" sz="3600" b="1" i="1" dirty="0" err="1" smtClean="0"/>
              <a:t>Йоккха</a:t>
            </a:r>
            <a:r>
              <a:rPr lang="ru-RU" sz="3600" b="1" i="1" dirty="0" smtClean="0"/>
              <a:t> ю Саидов </a:t>
            </a:r>
            <a:r>
              <a:rPr lang="ru-RU" sz="3600" b="1" i="1" dirty="0" err="1" smtClean="0"/>
              <a:t>Билалан</a:t>
            </a:r>
            <a:r>
              <a:rPr lang="ru-RU" sz="3600" b="1" i="1" dirty="0" smtClean="0"/>
              <a:t> поэтически </a:t>
            </a:r>
            <a:r>
              <a:rPr lang="ru-RU" sz="3600" b="1" i="1" dirty="0" err="1" smtClean="0"/>
              <a:t>кхолларалла</a:t>
            </a:r>
            <a:r>
              <a:rPr lang="ru-RU" sz="3600" b="1" i="1" dirty="0" smtClean="0"/>
              <a:t>. </a:t>
            </a:r>
            <a:r>
              <a:rPr lang="ru-RU" sz="3600" b="1" i="1" dirty="0" err="1" smtClean="0"/>
              <a:t>Цуьнан</a:t>
            </a:r>
            <a:r>
              <a:rPr lang="ru-RU" sz="3600" b="1" i="1" dirty="0" smtClean="0"/>
              <a:t> поэтически </a:t>
            </a:r>
            <a:r>
              <a:rPr lang="ru-RU" sz="3600" b="1" i="1" dirty="0" err="1" smtClean="0"/>
              <a:t>произведенеш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арайийлина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алссам</a:t>
            </a:r>
            <a:r>
              <a:rPr lang="ru-RU" sz="3600" b="1" i="1" dirty="0" smtClean="0"/>
              <a:t>. </a:t>
            </a:r>
            <a:r>
              <a:rPr lang="ru-RU" sz="3600" b="1" i="1" dirty="0" err="1" smtClean="0"/>
              <a:t>Шен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дерриг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дахар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а,ша-тайпа</a:t>
            </a:r>
            <a:r>
              <a:rPr lang="ru-RU" sz="3600" b="1" i="1" dirty="0" smtClean="0"/>
              <a:t> пох1ма а</a:t>
            </a:r>
            <a:r>
              <a:rPr lang="en-US" sz="3600" b="1" i="1" dirty="0" smtClean="0"/>
              <a:t> </a:t>
            </a:r>
            <a:r>
              <a:rPr lang="ru-RU" sz="3600" b="1" i="1" dirty="0" err="1" smtClean="0"/>
              <a:t>Билала</a:t>
            </a:r>
            <a:r>
              <a:rPr lang="ru-RU" sz="3600" b="1" i="1" dirty="0" smtClean="0"/>
              <a:t> д1аделира </a:t>
            </a:r>
            <a:r>
              <a:rPr lang="ru-RU" sz="3600" b="1" i="1" dirty="0" err="1" smtClean="0"/>
              <a:t>къоман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исбаьхьаллин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литературин</a:t>
            </a:r>
            <a:r>
              <a:rPr lang="en-US" sz="3600" b="1" i="1" dirty="0" smtClean="0"/>
              <a:t> </a:t>
            </a:r>
            <a:r>
              <a:rPr lang="ru-RU" sz="3600" b="1" i="1" dirty="0" err="1" smtClean="0"/>
              <a:t>а.Цуьнан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поэзин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коьрта</a:t>
            </a:r>
            <a:r>
              <a:rPr lang="ru-RU" sz="3600" b="1" i="1" dirty="0"/>
              <a:t> </a:t>
            </a:r>
            <a:r>
              <a:rPr lang="ru-RU" sz="3600" b="1" i="1" dirty="0" smtClean="0"/>
              <a:t>тематика яра:даймохк,доттаг1алла,</a:t>
            </a:r>
            <a:r>
              <a:rPr lang="en-US" sz="3600" b="1" i="1" dirty="0" smtClean="0"/>
              <a:t/>
            </a:r>
            <a:br>
              <a:rPr lang="en-US" sz="3600" b="1" i="1" dirty="0" smtClean="0"/>
            </a:br>
            <a:r>
              <a:rPr lang="ru-RU" sz="3600" b="1" i="1" dirty="0" err="1" smtClean="0"/>
              <a:t>безам</a:t>
            </a:r>
            <a:r>
              <a:rPr lang="ru-RU" sz="3600" b="1" i="1" dirty="0" smtClean="0"/>
              <a:t>..</a:t>
            </a:r>
            <a:endParaRPr lang="ru-RU" sz="36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4572000" y="7262948"/>
            <a:ext cx="7620000" cy="853441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pic>
        <p:nvPicPr>
          <p:cNvPr id="1026" name="Picture 2" descr="F:\Подготовка к семинару 26.01.2016\картинки\Саидов_Била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260" y="1543791"/>
            <a:ext cx="3906982" cy="4738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21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8415" y="864524"/>
            <a:ext cx="5220392" cy="1379912"/>
          </a:xfrm>
        </p:spPr>
        <p:txBody>
          <a:bodyPr/>
          <a:lstStyle/>
          <a:p>
            <a:r>
              <a:rPr lang="ru-RU" sz="3600" dirty="0" err="1"/>
              <a:t>Дуьненна</a:t>
            </a:r>
            <a:r>
              <a:rPr lang="ru-RU" sz="3600" dirty="0"/>
              <a:t> </a:t>
            </a:r>
            <a:r>
              <a:rPr lang="ru-RU" sz="3600" dirty="0" err="1"/>
              <a:t>машар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656" y="1986417"/>
            <a:ext cx="6716682" cy="6409438"/>
          </a:xfrm>
        </p:spPr>
        <p:txBody>
          <a:bodyPr>
            <a:normAutofit fontScale="25000" lnSpcReduction="20000"/>
          </a:bodyPr>
          <a:lstStyle/>
          <a:p>
            <a:r>
              <a:rPr lang="ru-RU" sz="14400" dirty="0" smtClean="0"/>
              <a:t>  </a:t>
            </a:r>
            <a:r>
              <a:rPr lang="ru-RU" sz="14400" dirty="0" err="1" smtClean="0"/>
              <a:t>Цуьнан</a:t>
            </a:r>
            <a:r>
              <a:rPr lang="ru-RU" sz="14400" dirty="0" smtClean="0"/>
              <a:t>  </a:t>
            </a:r>
            <a:r>
              <a:rPr lang="ru-RU" sz="14400" dirty="0" err="1" smtClean="0"/>
              <a:t>дуьххьарлера</a:t>
            </a:r>
            <a:r>
              <a:rPr lang="ru-RU" sz="14400" dirty="0" smtClean="0"/>
              <a:t>  </a:t>
            </a:r>
            <a:r>
              <a:rPr lang="ru-RU" sz="14400" dirty="0"/>
              <a:t>поэтически книга «</a:t>
            </a:r>
            <a:r>
              <a:rPr lang="ru-RU" sz="14400" dirty="0" err="1"/>
              <a:t>Дуьненна-машар</a:t>
            </a:r>
            <a:r>
              <a:rPr lang="ru-RU" sz="14400" dirty="0"/>
              <a:t>» </a:t>
            </a:r>
            <a:r>
              <a:rPr lang="ru-RU" sz="14400" dirty="0" err="1"/>
              <a:t>араяьлла</a:t>
            </a:r>
            <a:r>
              <a:rPr lang="ru-RU" sz="14400" dirty="0"/>
              <a:t> 1959 </a:t>
            </a:r>
            <a:r>
              <a:rPr lang="ru-RU" sz="14400" dirty="0" err="1"/>
              <a:t>шарахь.Даймахках,маьршачу</a:t>
            </a:r>
            <a:r>
              <a:rPr lang="ru-RU" sz="14400" dirty="0"/>
              <a:t> </a:t>
            </a:r>
            <a:r>
              <a:rPr lang="ru-RU" sz="14400" dirty="0" err="1"/>
              <a:t>дахарх,адамийн</a:t>
            </a:r>
            <a:r>
              <a:rPr lang="ru-RU" sz="14400" dirty="0"/>
              <a:t> </a:t>
            </a:r>
            <a:r>
              <a:rPr lang="ru-RU" sz="14400" dirty="0" err="1"/>
              <a:t>комаьршонах</a:t>
            </a:r>
            <a:r>
              <a:rPr lang="ru-RU" sz="14400" dirty="0"/>
              <a:t> </a:t>
            </a:r>
            <a:r>
              <a:rPr lang="ru-RU" sz="14400" dirty="0" err="1"/>
              <a:t>лаьцна</a:t>
            </a:r>
            <a:r>
              <a:rPr lang="ru-RU" sz="14400" dirty="0"/>
              <a:t> </a:t>
            </a:r>
            <a:r>
              <a:rPr lang="ru-RU" sz="14400" dirty="0" err="1"/>
              <a:t>стихотворенеш,поэмаш</a:t>
            </a:r>
            <a:r>
              <a:rPr lang="ru-RU" sz="14400" dirty="0"/>
              <a:t> яра </a:t>
            </a:r>
            <a:r>
              <a:rPr lang="ru-RU" sz="14400" dirty="0" err="1"/>
              <a:t>цу</a:t>
            </a:r>
            <a:r>
              <a:rPr lang="ru-RU" sz="14400" dirty="0"/>
              <a:t> т1ехь </a:t>
            </a:r>
            <a:r>
              <a:rPr lang="ru-RU" sz="14400" dirty="0" err="1"/>
              <a:t>зорбатоьхна</a:t>
            </a:r>
            <a:r>
              <a:rPr lang="ru-RU" sz="14400" dirty="0"/>
              <a:t>..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812" y="166254"/>
            <a:ext cx="3424844" cy="27909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" y="2593571"/>
            <a:ext cx="3446428" cy="41320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1936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299258"/>
            <a:ext cx="10218622" cy="6949440"/>
          </a:xfrm>
        </p:spPr>
        <p:txBody>
          <a:bodyPr>
            <a:noAutofit/>
          </a:bodyPr>
          <a:lstStyle/>
          <a:p>
            <a:r>
              <a:rPr lang="ru-RU" sz="2800" dirty="0" err="1"/>
              <a:t>Оьрсийн</a:t>
            </a:r>
            <a:r>
              <a:rPr lang="ru-RU" sz="2800" dirty="0"/>
              <a:t> </a:t>
            </a:r>
            <a:r>
              <a:rPr lang="ru-RU" sz="2800" dirty="0" err="1"/>
              <a:t>маттахь</a:t>
            </a:r>
            <a:r>
              <a:rPr lang="ru-RU" sz="2800" dirty="0"/>
              <a:t> Саидов </a:t>
            </a:r>
            <a:r>
              <a:rPr lang="ru-RU" sz="2800" dirty="0" err="1"/>
              <a:t>Билалалин</a:t>
            </a:r>
            <a:r>
              <a:rPr lang="ru-RU" sz="2800" dirty="0"/>
              <a:t> </a:t>
            </a:r>
            <a:r>
              <a:rPr lang="ru-RU" sz="2800" dirty="0" err="1"/>
              <a:t>масех</a:t>
            </a:r>
            <a:r>
              <a:rPr lang="ru-RU" sz="2800" dirty="0"/>
              <a:t> поэтически книга а </a:t>
            </a:r>
            <a:r>
              <a:rPr lang="ru-RU" sz="2800" dirty="0" err="1"/>
              <a:t>араяьлла.Цуьнан</a:t>
            </a:r>
            <a:r>
              <a:rPr lang="ru-RU" sz="2800" dirty="0"/>
              <a:t> </a:t>
            </a:r>
            <a:r>
              <a:rPr lang="ru-RU" sz="2800" dirty="0" err="1"/>
              <a:t>цхьайолу</a:t>
            </a:r>
            <a:r>
              <a:rPr lang="ru-RU" sz="2800" dirty="0"/>
              <a:t> </a:t>
            </a:r>
            <a:r>
              <a:rPr lang="ru-RU" sz="2800" dirty="0" err="1"/>
              <a:t>произведенеш</a:t>
            </a:r>
            <a:r>
              <a:rPr lang="ru-RU" sz="2800" dirty="0"/>
              <a:t>  гуьржийн,эрмалойн,украиний,х1ирийн  </a:t>
            </a:r>
            <a:r>
              <a:rPr lang="ru-RU" sz="2800" dirty="0" err="1"/>
              <a:t>меттанашкахь</a:t>
            </a:r>
            <a:r>
              <a:rPr lang="ru-RU" sz="2800" dirty="0"/>
              <a:t> </a:t>
            </a:r>
            <a:r>
              <a:rPr lang="ru-RU" sz="2800" dirty="0" err="1"/>
              <a:t>зорбатоьхна</a:t>
            </a:r>
            <a:r>
              <a:rPr lang="ru-RU" sz="2800" dirty="0"/>
              <a:t> </a:t>
            </a:r>
            <a:r>
              <a:rPr lang="ru-RU" sz="2800" dirty="0" err="1"/>
              <a:t>ю.Саидов</a:t>
            </a:r>
            <a:r>
              <a:rPr lang="ru-RU" sz="2800" dirty="0"/>
              <a:t> </a:t>
            </a:r>
            <a:r>
              <a:rPr lang="ru-RU" sz="2800" dirty="0" err="1"/>
              <a:t>Билал</a:t>
            </a:r>
            <a:r>
              <a:rPr lang="ru-RU" sz="2800" dirty="0"/>
              <a:t> </a:t>
            </a:r>
            <a:r>
              <a:rPr lang="ru-RU" sz="2800" dirty="0" err="1"/>
              <a:t>ша</a:t>
            </a:r>
            <a:r>
              <a:rPr lang="ru-RU" sz="2800" dirty="0"/>
              <a:t> а вара </a:t>
            </a:r>
            <a:r>
              <a:rPr lang="ru-RU" sz="2800" dirty="0" err="1"/>
              <a:t>гоьваьлла</a:t>
            </a:r>
            <a:r>
              <a:rPr lang="ru-RU" sz="2800" dirty="0"/>
              <a:t> </a:t>
            </a:r>
            <a:r>
              <a:rPr lang="ru-RU" sz="2800" dirty="0" err="1"/>
              <a:t>гочдархо</a:t>
            </a:r>
            <a:r>
              <a:rPr lang="ru-RU" sz="2800" dirty="0"/>
              <a:t>. </a:t>
            </a:r>
            <a:r>
              <a:rPr lang="ru-RU" sz="2800" dirty="0" err="1"/>
              <a:t>Цо</a:t>
            </a:r>
            <a:r>
              <a:rPr lang="ru-RU" sz="2800" dirty="0"/>
              <a:t> </a:t>
            </a:r>
            <a:r>
              <a:rPr lang="ru-RU" sz="2800" dirty="0" err="1"/>
              <a:t>нохчийн</a:t>
            </a:r>
            <a:r>
              <a:rPr lang="ru-RU" sz="2800" dirty="0"/>
              <a:t> </a:t>
            </a:r>
            <a:r>
              <a:rPr lang="ru-RU" sz="2800" dirty="0" err="1"/>
              <a:t>матте</a:t>
            </a:r>
            <a:r>
              <a:rPr lang="ru-RU" sz="2800" dirty="0"/>
              <a:t> </a:t>
            </a:r>
            <a:r>
              <a:rPr lang="ru-RU" sz="2800" dirty="0" err="1"/>
              <a:t>яьхна</a:t>
            </a:r>
            <a:r>
              <a:rPr lang="ru-RU" sz="2800" dirty="0"/>
              <a:t> </a:t>
            </a:r>
            <a:r>
              <a:rPr lang="ru-RU" sz="2800" dirty="0" err="1"/>
              <a:t>шовзткъе</a:t>
            </a:r>
            <a:r>
              <a:rPr lang="ru-RU" sz="2800" dirty="0"/>
              <a:t> </a:t>
            </a:r>
            <a:r>
              <a:rPr lang="ru-RU" sz="2800" dirty="0" err="1"/>
              <a:t>иттаннал</a:t>
            </a:r>
            <a:r>
              <a:rPr lang="ru-RU" sz="2800" dirty="0"/>
              <a:t> сов </a:t>
            </a:r>
            <a:r>
              <a:rPr lang="ru-RU" sz="2800" dirty="0" err="1"/>
              <a:t>йоккха</a:t>
            </a:r>
            <a:r>
              <a:rPr lang="ru-RU" sz="2800" dirty="0"/>
              <a:t> а, жима а драматургически </a:t>
            </a:r>
            <a:r>
              <a:rPr lang="ru-RU" sz="2800" dirty="0" err="1"/>
              <a:t>произведенеш</a:t>
            </a:r>
            <a:r>
              <a:rPr lang="ru-RU" sz="2800" dirty="0"/>
              <a:t> – </a:t>
            </a:r>
            <a:r>
              <a:rPr lang="ru-RU" sz="2800" dirty="0" err="1"/>
              <a:t>пьесаш</a:t>
            </a:r>
            <a:r>
              <a:rPr lang="ru-RU" sz="2800" dirty="0"/>
              <a:t> </a:t>
            </a:r>
            <a:r>
              <a:rPr lang="ru-RU" sz="2800" dirty="0" err="1"/>
              <a:t>кхиамца</a:t>
            </a:r>
            <a:r>
              <a:rPr lang="ru-RU" sz="2800" dirty="0"/>
              <a:t> х1иттийна </a:t>
            </a:r>
            <a:r>
              <a:rPr lang="ru-RU" sz="2800" dirty="0" err="1"/>
              <a:t>Нурадилов</a:t>
            </a:r>
            <a:r>
              <a:rPr lang="ru-RU" sz="2800" dirty="0"/>
              <a:t> </a:t>
            </a:r>
            <a:r>
              <a:rPr lang="ru-RU" sz="2800" dirty="0" err="1"/>
              <a:t>Ханпашин</a:t>
            </a:r>
            <a:r>
              <a:rPr lang="ru-RU" sz="2800" dirty="0"/>
              <a:t> ц1арах </a:t>
            </a:r>
            <a:r>
              <a:rPr lang="ru-RU" sz="2800" dirty="0" err="1"/>
              <a:t>йолчу</a:t>
            </a:r>
            <a:r>
              <a:rPr lang="ru-RU" sz="2800" dirty="0"/>
              <a:t> Нохч-Г1алг1айн </a:t>
            </a:r>
            <a:r>
              <a:rPr lang="ru-RU" sz="2800" dirty="0" err="1"/>
              <a:t>пачхьалкхан</a:t>
            </a:r>
            <a:r>
              <a:rPr lang="ru-RU" sz="2800" dirty="0"/>
              <a:t> драматически </a:t>
            </a:r>
            <a:r>
              <a:rPr lang="ru-RU" sz="2800" dirty="0" err="1"/>
              <a:t>театро</a:t>
            </a:r>
            <a:r>
              <a:rPr lang="ru-RU" sz="2800" dirty="0"/>
              <a:t> а, </a:t>
            </a:r>
            <a:r>
              <a:rPr lang="ru-RU" sz="2800" dirty="0" err="1"/>
              <a:t>Республикин</a:t>
            </a:r>
            <a:r>
              <a:rPr lang="ru-RU" sz="2800" dirty="0"/>
              <a:t> </a:t>
            </a:r>
            <a:r>
              <a:rPr lang="ru-RU" sz="2800" dirty="0" err="1"/>
              <a:t>тайнагийн</a:t>
            </a:r>
            <a:r>
              <a:rPr lang="ru-RU" sz="2800" dirty="0"/>
              <a:t> </a:t>
            </a:r>
            <a:r>
              <a:rPr lang="ru-RU" sz="2800" dirty="0" err="1"/>
              <a:t>театро</a:t>
            </a:r>
            <a:r>
              <a:rPr lang="ru-RU" sz="2800" dirty="0"/>
              <a:t> а. </a:t>
            </a:r>
            <a:r>
              <a:rPr lang="ru-RU" sz="2800" dirty="0" err="1"/>
              <a:t>Царна</a:t>
            </a:r>
            <a:r>
              <a:rPr lang="ru-RU" sz="2800" dirty="0"/>
              <a:t> </a:t>
            </a:r>
            <a:r>
              <a:rPr lang="ru-RU" sz="2800" dirty="0" err="1"/>
              <a:t>юккъахь</a:t>
            </a:r>
            <a:r>
              <a:rPr lang="ru-RU" sz="2800" dirty="0"/>
              <a:t> ю Ж.Б. </a:t>
            </a:r>
            <a:r>
              <a:rPr lang="ru-RU" sz="2800" dirty="0" err="1"/>
              <a:t>Мольеран</a:t>
            </a:r>
            <a:r>
              <a:rPr lang="ru-RU" sz="2800" dirty="0"/>
              <a:t>,  К. </a:t>
            </a:r>
            <a:r>
              <a:rPr lang="ru-RU" sz="2800" dirty="0" err="1"/>
              <a:t>Гольдонин</a:t>
            </a:r>
            <a:r>
              <a:rPr lang="ru-RU" sz="2800" dirty="0"/>
              <a:t>, </a:t>
            </a:r>
            <a:r>
              <a:rPr lang="ru-RU" sz="2800" dirty="0" err="1"/>
              <a:t>Ф.Г.Лоркин</a:t>
            </a:r>
            <a:r>
              <a:rPr lang="ru-RU" sz="2800" dirty="0"/>
              <a:t>, </a:t>
            </a:r>
            <a:r>
              <a:rPr lang="ru-RU" sz="2800" dirty="0" err="1"/>
              <a:t>Э.М.Ремаркан</a:t>
            </a:r>
            <a:r>
              <a:rPr lang="ru-RU" sz="2800" dirty="0"/>
              <a:t>, А. Н. Островский, А. П. </a:t>
            </a:r>
            <a:r>
              <a:rPr lang="ru-RU" sz="2800" dirty="0" err="1"/>
              <a:t>Чеховн</a:t>
            </a:r>
            <a:r>
              <a:rPr lang="ru-RU" sz="2800" dirty="0"/>
              <a:t>, </a:t>
            </a:r>
            <a:r>
              <a:rPr lang="ru-RU" sz="2800" dirty="0" err="1"/>
              <a:t>пьесаш</a:t>
            </a:r>
            <a:r>
              <a:rPr lang="ru-RU" sz="28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29551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757" y="452718"/>
            <a:ext cx="11804072" cy="1400530"/>
          </a:xfrm>
        </p:spPr>
        <p:txBody>
          <a:bodyPr/>
          <a:lstStyle/>
          <a:p>
            <a:r>
              <a:rPr lang="ru-RU" sz="3200" dirty="0" smtClean="0"/>
              <a:t>    </a:t>
            </a:r>
            <a:r>
              <a:rPr lang="ru-RU" sz="3200" dirty="0" err="1" smtClean="0"/>
              <a:t>А.П.Чеховн</a:t>
            </a:r>
            <a:r>
              <a:rPr lang="ru-RU" sz="3200" dirty="0" smtClean="0"/>
              <a:t>,            </a:t>
            </a:r>
            <a:r>
              <a:rPr lang="ru-RU" sz="3200" dirty="0" err="1" smtClean="0"/>
              <a:t>Ж.Б.Мольеран</a:t>
            </a:r>
            <a:r>
              <a:rPr lang="ru-RU" sz="3200" dirty="0" smtClean="0"/>
              <a:t>      </a:t>
            </a:r>
            <a:r>
              <a:rPr lang="ru-RU" sz="3200" dirty="0" err="1" smtClean="0"/>
              <a:t>А.Н.Остроевскийн</a:t>
            </a:r>
            <a:endParaRPr lang="ru-RU" sz="3200" dirty="0"/>
          </a:p>
        </p:txBody>
      </p:sp>
      <p:pic>
        <p:nvPicPr>
          <p:cNvPr id="1026" name="Picture 2" descr="C:\Users\школа\Desktop\Новая папка (2)\96992054_7_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1" y="1346661"/>
            <a:ext cx="3513137" cy="47926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7" name="Picture 3" descr="C:\Users\школа\Desktop\Новая папка (2)\384_html_m5987c5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997" y="1346661"/>
            <a:ext cx="3623106" cy="47926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8" name="Picture 4" descr="C:\Users\школа\Desktop\Новая папка (2)\1401309105_aleksandr-nikolaevich-ostrovskiy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687" y="1345944"/>
            <a:ext cx="2801389" cy="47933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3329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0542" y="1116531"/>
            <a:ext cx="5967663" cy="5250536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 err="1" smtClean="0"/>
              <a:t>Цо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нохчийн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матте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яьхна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шовзткъе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иттаннал</a:t>
            </a:r>
            <a:r>
              <a:rPr lang="ru-RU" sz="3200" b="1" dirty="0" smtClean="0"/>
              <a:t> сов </a:t>
            </a:r>
            <a:r>
              <a:rPr lang="ru-RU" sz="3200" b="1" dirty="0" err="1" smtClean="0"/>
              <a:t>йоккха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а,жима</a:t>
            </a:r>
            <a:r>
              <a:rPr lang="ru-RU" sz="3200" b="1" dirty="0" smtClean="0"/>
              <a:t> а драматически </a:t>
            </a:r>
            <a:r>
              <a:rPr lang="ru-RU" sz="3200" b="1" dirty="0" err="1" smtClean="0"/>
              <a:t>произведенеш-пьесаш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кхиамца</a:t>
            </a:r>
            <a:r>
              <a:rPr lang="ru-RU" sz="3200" b="1" dirty="0" smtClean="0"/>
              <a:t> х1иттина </a:t>
            </a:r>
            <a:r>
              <a:rPr lang="ru-RU" sz="3200" b="1" dirty="0" err="1" smtClean="0"/>
              <a:t>Нурадилов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Ханпашин</a:t>
            </a:r>
            <a:r>
              <a:rPr lang="ru-RU" sz="3200" b="1" dirty="0" smtClean="0"/>
              <a:t> ц1арах </a:t>
            </a:r>
            <a:r>
              <a:rPr lang="ru-RU" sz="3200" b="1" dirty="0" err="1" smtClean="0"/>
              <a:t>йолчу</a:t>
            </a:r>
            <a:r>
              <a:rPr lang="ru-RU" sz="3200" b="1" dirty="0" smtClean="0"/>
              <a:t> Нохч-Г1алг1айн </a:t>
            </a:r>
            <a:r>
              <a:rPr lang="ru-RU" sz="3200" b="1" dirty="0" err="1" smtClean="0"/>
              <a:t>пачхьалкхан</a:t>
            </a:r>
            <a:r>
              <a:rPr lang="ru-RU" sz="3200" b="1" dirty="0" smtClean="0"/>
              <a:t> </a:t>
            </a:r>
            <a:r>
              <a:rPr lang="ru-RU" sz="3200" b="1" smtClean="0"/>
              <a:t>драматически а,  </a:t>
            </a:r>
            <a:r>
              <a:rPr lang="ru-RU" sz="3200" b="1" dirty="0" err="1" smtClean="0"/>
              <a:t>Республикин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тайнагин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театро</a:t>
            </a:r>
            <a:r>
              <a:rPr lang="ru-RU" sz="3200" b="1" dirty="0" smtClean="0"/>
              <a:t>..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3" y="556575"/>
            <a:ext cx="5640404" cy="58104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3610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2009" y="452717"/>
            <a:ext cx="6673933" cy="5900582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Саидов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Билал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Доьхначун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дог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ойуш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,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Г1елвелларг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яхье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воккхуш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Зуламна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бекхам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беш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бакъон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т1ехь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халкъ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нисде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_06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497877" y="995734"/>
            <a:ext cx="5594349" cy="41957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0810" y="452718"/>
            <a:ext cx="4441372" cy="1400530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Ткъа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1396" y="2052918"/>
            <a:ext cx="5830785" cy="41954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Дуккха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 хан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яьлла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Къиза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т1ом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чекхбаьлла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Хьалхачул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т1ех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даьлла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Дахар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хазделла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118"/>
            <a:ext cx="5029200" cy="3744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:\Documents and Settings\Admin\Рабочий стол\IMG-20160207-WA0204.jpg"/>
          <p:cNvPicPr/>
          <p:nvPr/>
        </p:nvPicPr>
        <p:blipFill>
          <a:blip r:embed="rId3" cstate="print"/>
          <a:srcRect l="85641" t="20883" r="1026" b="27358"/>
          <a:stretch>
            <a:fillRect/>
          </a:stretch>
        </p:blipFill>
        <p:spPr bwMode="auto">
          <a:xfrm rot="5400000">
            <a:off x="1661001" y="3513548"/>
            <a:ext cx="1876298" cy="451572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sz="half" idx="4294967295"/>
          </p:nvPr>
        </p:nvSpPr>
        <p:spPr>
          <a:xfrm>
            <a:off x="5177642" y="415636"/>
            <a:ext cx="6768935" cy="64423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dirty="0" smtClean="0"/>
              <a:t>Саидов </a:t>
            </a:r>
            <a:r>
              <a:rPr lang="ru-RU" sz="3200" b="1" dirty="0" err="1" smtClean="0"/>
              <a:t>Билала</a:t>
            </a:r>
            <a:r>
              <a:rPr lang="en-US" sz="3200" b="1" dirty="0" smtClean="0"/>
              <a:t> 1938-</a:t>
            </a:r>
            <a:r>
              <a:rPr lang="ru-RU" sz="3200" b="1" dirty="0" smtClean="0"/>
              <a:t>г1а </a:t>
            </a:r>
            <a:r>
              <a:rPr lang="ru-RU" sz="3200" b="1" dirty="0" err="1" smtClean="0"/>
              <a:t>шарахь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кхоьллира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шен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дуьххьарлера</a:t>
            </a:r>
            <a:r>
              <a:rPr lang="ru-RU" sz="3200" b="1" dirty="0" smtClean="0"/>
              <a:t>  «</a:t>
            </a:r>
            <a:r>
              <a:rPr lang="ru-RU" sz="3200" b="1" dirty="0" err="1" smtClean="0"/>
              <a:t>Зайнап</a:t>
            </a:r>
            <a:r>
              <a:rPr lang="ru-RU" sz="3200" b="1" dirty="0" smtClean="0"/>
              <a:t>» ц1е </a:t>
            </a:r>
            <a:r>
              <a:rPr lang="ru-RU" sz="3200" b="1" dirty="0" err="1" smtClean="0"/>
              <a:t>йолу</a:t>
            </a:r>
            <a:r>
              <a:rPr lang="ru-RU" sz="3200" b="1" dirty="0" smtClean="0"/>
              <a:t> пьеса</a:t>
            </a:r>
            <a:r>
              <a:rPr lang="en-US" sz="3200" b="1" dirty="0" smtClean="0"/>
              <a:t>.</a:t>
            </a:r>
            <a:r>
              <a:rPr lang="ru-RU" sz="3200" b="1" dirty="0" err="1" smtClean="0"/>
              <a:t>Оцу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пьесица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вевза</a:t>
            </a:r>
            <a:r>
              <a:rPr lang="ru-RU" sz="3200" b="1" dirty="0" smtClean="0"/>
              <a:t> и </a:t>
            </a:r>
            <a:r>
              <a:rPr lang="ru-RU" sz="3200" b="1" dirty="0" err="1" smtClean="0"/>
              <a:t>ерриг</a:t>
            </a:r>
            <a:r>
              <a:rPr lang="ru-RU" sz="3200" b="1" dirty="0" smtClean="0"/>
              <a:t> а Нохч-Г1алг1айчохь .</a:t>
            </a:r>
          </a:p>
          <a:p>
            <a:pPr marL="0" indent="0">
              <a:buNone/>
            </a:pPr>
            <a:r>
              <a:rPr lang="ru-RU" sz="3200" b="1" dirty="0" smtClean="0"/>
              <a:t>1939 </a:t>
            </a:r>
            <a:r>
              <a:rPr lang="ru-RU" sz="3200" b="1" dirty="0" err="1" smtClean="0"/>
              <a:t>шарахь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Республикехь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конкурсехь</a:t>
            </a:r>
            <a:r>
              <a:rPr lang="ru-RU" sz="3200" b="1" dirty="0" smtClean="0"/>
              <a:t> драматургически </a:t>
            </a:r>
            <a:r>
              <a:rPr lang="ru-RU" sz="3200" b="1" dirty="0" err="1" smtClean="0"/>
              <a:t>произведенешна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юкъахь</a:t>
            </a:r>
            <a:r>
              <a:rPr lang="ru-RU" sz="3200" b="1" dirty="0" smtClean="0"/>
              <a:t> шолг1а  </a:t>
            </a:r>
            <a:r>
              <a:rPr lang="ru-RU" sz="3200" b="1" dirty="0" err="1" smtClean="0"/>
              <a:t>преми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елла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цуьнна</a:t>
            </a:r>
            <a:r>
              <a:rPr lang="ru-RU" sz="3200" b="1" dirty="0" smtClean="0"/>
              <a:t>. </a:t>
            </a:r>
            <a:r>
              <a:rPr lang="ru-RU" sz="3200" b="1" dirty="0" err="1" smtClean="0"/>
              <a:t>Хьовсархоша</a:t>
            </a:r>
            <a:r>
              <a:rPr lang="ru-RU" sz="3200" b="1" dirty="0" smtClean="0"/>
              <a:t> ч1ог1а </a:t>
            </a:r>
            <a:r>
              <a:rPr lang="ru-RU" sz="3200" b="1" dirty="0" err="1" smtClean="0"/>
              <a:t>езаш</a:t>
            </a:r>
            <a:r>
              <a:rPr lang="ru-RU" sz="3200" b="1" dirty="0" smtClean="0"/>
              <a:t> т1еоьцу и, </a:t>
            </a:r>
            <a:r>
              <a:rPr lang="ru-RU" sz="3200" b="1" dirty="0" err="1" smtClean="0"/>
              <a:t>еххачу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хенахь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лаьттина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иза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театран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репертуарехь</a:t>
            </a:r>
            <a:r>
              <a:rPr lang="ru-RU" sz="3200" b="1" dirty="0" smtClean="0"/>
              <a:t> .</a:t>
            </a:r>
          </a:p>
          <a:p>
            <a:pPr marL="0" indent="0">
              <a:buNone/>
            </a:pPr>
            <a:r>
              <a:rPr lang="ru-RU" sz="3200" b="1" dirty="0" smtClean="0"/>
              <a:t>1939 </a:t>
            </a:r>
            <a:r>
              <a:rPr lang="ru-RU" sz="3200" b="1" dirty="0" err="1" smtClean="0"/>
              <a:t>шарахь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СССР-н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яздархойн</a:t>
            </a:r>
            <a:r>
              <a:rPr lang="ru-RU" sz="3200" b="1" dirty="0" smtClean="0"/>
              <a:t> Союзе д1аэцна </a:t>
            </a:r>
          </a:p>
          <a:p>
            <a:pPr marL="0" indent="0">
              <a:buNone/>
            </a:pPr>
            <a:r>
              <a:rPr lang="ru-RU" sz="3200" b="1" dirty="0" smtClean="0"/>
              <a:t> Саидов </a:t>
            </a:r>
            <a:r>
              <a:rPr lang="ru-RU" sz="3200" b="1" dirty="0" err="1" smtClean="0"/>
              <a:t>Билал</a:t>
            </a:r>
            <a:r>
              <a:rPr lang="ru-RU" sz="3200" b="1" dirty="0" smtClean="0"/>
              <a:t>.</a:t>
            </a:r>
          </a:p>
        </p:txBody>
      </p:sp>
      <p:pic>
        <p:nvPicPr>
          <p:cNvPr id="1026" name="Picture 2" descr="D:\Documents and Settings\Admin\Рабочий стол\Новая папка\Screenshot_2016-02-09-10-46-55.png"/>
          <p:cNvPicPr>
            <a:picLocks noChangeAspect="1" noChangeArrowheads="1"/>
          </p:cNvPicPr>
          <p:nvPr/>
        </p:nvPicPr>
        <p:blipFill>
          <a:blip r:embed="rId2" cstate="print"/>
          <a:srcRect t="23823" b="41989"/>
          <a:stretch>
            <a:fillRect/>
          </a:stretch>
        </p:blipFill>
        <p:spPr bwMode="auto">
          <a:xfrm>
            <a:off x="201881" y="344386"/>
            <a:ext cx="4529446" cy="3296756"/>
          </a:xfrm>
          <a:prstGeom prst="rect">
            <a:avLst/>
          </a:prstGeom>
          <a:noFill/>
        </p:spPr>
      </p:pic>
      <p:pic>
        <p:nvPicPr>
          <p:cNvPr id="1027" name="Picture 3" descr="D:\Documents and Settings\Admin\Рабочий стол\Новая папка\Screenshot_2016-02-09-10-49-24.png"/>
          <p:cNvPicPr>
            <a:picLocks noChangeAspect="1" noChangeArrowheads="1"/>
          </p:cNvPicPr>
          <p:nvPr/>
        </p:nvPicPr>
        <p:blipFill>
          <a:blip r:embed="rId3" cstate="print"/>
          <a:srcRect t="21875" b="39164"/>
          <a:stretch>
            <a:fillRect/>
          </a:stretch>
        </p:blipFill>
        <p:spPr bwMode="auto">
          <a:xfrm>
            <a:off x="1051956" y="3705101"/>
            <a:ext cx="4054434" cy="28082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300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3026" y="714895"/>
            <a:ext cx="6280904" cy="4164756"/>
          </a:xfrm>
        </p:spPr>
        <p:txBody>
          <a:bodyPr/>
          <a:lstStyle/>
          <a:p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Сийлахь-боккха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Даймехкан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т1ом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болчу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хенахь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патриотричечски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стихаш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язйина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цо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.</a:t>
            </a:r>
            <a:br>
              <a:rPr lang="ru-RU" sz="4000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«К1анте», «Т1емлочуьнга»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иштта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 д1а </a:t>
            </a:r>
            <a:r>
              <a:rPr lang="ru-RU" sz="4000" dirty="0" err="1" smtClean="0">
                <a:latin typeface="Bookman Old Style" pitchFamily="18" charset="0"/>
                <a:cs typeface="Times New Roman" pitchFamily="18" charset="0"/>
              </a:rPr>
              <a:t>кхи</a:t>
            </a:r>
            <a:r>
              <a:rPr lang="ru-RU" sz="4000" dirty="0" smtClean="0">
                <a:latin typeface="Bookman Old Style" pitchFamily="18" charset="0"/>
                <a:cs typeface="Times New Roman" pitchFamily="18" charset="0"/>
              </a:rPr>
              <a:t>…</a:t>
            </a:r>
            <a:endParaRPr lang="ru-RU" sz="4000" dirty="0"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1" y="714894"/>
            <a:ext cx="4538749" cy="50375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1" y="3724101"/>
            <a:ext cx="8970179" cy="2942705"/>
          </a:xfrm>
        </p:spPr>
        <p:txBody>
          <a:bodyPr/>
          <a:lstStyle/>
          <a:p>
            <a:r>
              <a:rPr lang="ru-RU" sz="3600" dirty="0" smtClean="0"/>
              <a:t>«</a:t>
            </a:r>
            <a:r>
              <a:rPr lang="ru-RU" sz="3600" dirty="0" err="1" smtClean="0"/>
              <a:t>Сийлахь-боккха</a:t>
            </a:r>
            <a:r>
              <a:rPr lang="ru-RU" sz="3600" dirty="0" smtClean="0"/>
              <a:t> </a:t>
            </a:r>
            <a:r>
              <a:rPr lang="ru-RU" sz="3600" dirty="0" err="1" smtClean="0"/>
              <a:t>Даймохк</a:t>
            </a:r>
            <a:r>
              <a:rPr lang="ru-RU" sz="3600" dirty="0" smtClean="0"/>
              <a:t> </a:t>
            </a:r>
            <a:r>
              <a:rPr lang="ru-RU" sz="3600" dirty="0" err="1" smtClean="0"/>
              <a:t>ларбеш</a:t>
            </a:r>
            <a:r>
              <a:rPr lang="ru-RU" sz="3600" dirty="0" smtClean="0"/>
              <a:t>,</a:t>
            </a:r>
            <a:br>
              <a:rPr lang="ru-RU" sz="3600" dirty="0" smtClean="0"/>
            </a:br>
            <a:r>
              <a:rPr lang="ru-RU" sz="3600" dirty="0"/>
              <a:t> </a:t>
            </a:r>
            <a:r>
              <a:rPr lang="ru-RU" sz="3600" dirty="0" err="1" smtClean="0"/>
              <a:t>Са</a:t>
            </a:r>
            <a:r>
              <a:rPr lang="ru-RU" sz="3600" dirty="0" smtClean="0"/>
              <a:t> а, дег1 а </a:t>
            </a:r>
            <a:r>
              <a:rPr lang="ru-RU" sz="3600" dirty="0" err="1" smtClean="0"/>
              <a:t>кхоор</a:t>
            </a:r>
            <a:r>
              <a:rPr lang="ru-RU" sz="3600" dirty="0" smtClean="0"/>
              <a:t> </a:t>
            </a:r>
            <a:r>
              <a:rPr lang="ru-RU" sz="3600" dirty="0" err="1" smtClean="0"/>
              <a:t>дац</a:t>
            </a:r>
            <a:r>
              <a:rPr lang="ru-RU" sz="3600" dirty="0" smtClean="0"/>
              <a:t> </a:t>
            </a:r>
            <a:r>
              <a:rPr lang="ru-RU" sz="3600" dirty="0" err="1" smtClean="0"/>
              <a:t>вай</a:t>
            </a:r>
            <a:r>
              <a:rPr lang="ru-RU" sz="3600" dirty="0" smtClean="0"/>
              <a:t>,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sz="3600" dirty="0" err="1" smtClean="0"/>
              <a:t>Ямарт</a:t>
            </a:r>
            <a:r>
              <a:rPr lang="ru-RU" sz="3600" dirty="0" smtClean="0"/>
              <a:t>  мостаг1 дера </a:t>
            </a:r>
            <a:r>
              <a:rPr lang="ru-RU" sz="3600" dirty="0" err="1" smtClean="0"/>
              <a:t>кегвеш</a:t>
            </a:r>
            <a:r>
              <a:rPr lang="ru-RU" sz="3600" dirty="0" smtClean="0"/>
              <a:t>,</a:t>
            </a:r>
            <a:br>
              <a:rPr lang="ru-RU" sz="3600" dirty="0" smtClean="0"/>
            </a:br>
            <a:r>
              <a:rPr lang="ru-RU" sz="3600" dirty="0"/>
              <a:t> </a:t>
            </a:r>
            <a:r>
              <a:rPr lang="ru-RU" sz="3600" dirty="0" err="1" smtClean="0"/>
              <a:t>Ницкъ</a:t>
            </a:r>
            <a:r>
              <a:rPr lang="ru-RU" sz="3600" dirty="0" smtClean="0"/>
              <a:t> </a:t>
            </a:r>
            <a:r>
              <a:rPr lang="ru-RU" sz="3600" dirty="0" err="1" smtClean="0"/>
              <a:t>а,герз</a:t>
            </a:r>
            <a:r>
              <a:rPr lang="ru-RU" sz="3600" dirty="0" smtClean="0"/>
              <a:t> а </a:t>
            </a:r>
            <a:r>
              <a:rPr lang="ru-RU" sz="3600" dirty="0" err="1" smtClean="0"/>
              <a:t>кхоор</a:t>
            </a:r>
            <a:r>
              <a:rPr lang="ru-RU" sz="3600" dirty="0" smtClean="0"/>
              <a:t> </a:t>
            </a:r>
            <a:r>
              <a:rPr lang="ru-RU" sz="3600" dirty="0" err="1" smtClean="0"/>
              <a:t>дац</a:t>
            </a:r>
            <a:r>
              <a:rPr lang="ru-RU" sz="3600" dirty="0" smtClean="0"/>
              <a:t> </a:t>
            </a:r>
            <a:r>
              <a:rPr lang="ru-RU" sz="3600" dirty="0" err="1" smtClean="0"/>
              <a:t>вай</a:t>
            </a:r>
            <a:r>
              <a:rPr lang="ru-RU" sz="3600" dirty="0" smtClean="0"/>
              <a:t>».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25" y="249381"/>
            <a:ext cx="6350925" cy="325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0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9491" y="1030778"/>
            <a:ext cx="8146473" cy="5054138"/>
          </a:xfrm>
        </p:spPr>
        <p:txBody>
          <a:bodyPr/>
          <a:lstStyle/>
          <a:p>
            <a:r>
              <a:rPr lang="ru-RU" sz="2800" dirty="0" smtClean="0"/>
              <a:t>Саидов </a:t>
            </a:r>
            <a:r>
              <a:rPr lang="ru-RU" sz="2800" dirty="0" err="1" smtClean="0"/>
              <a:t>Билала</a:t>
            </a:r>
            <a:r>
              <a:rPr lang="ru-RU" sz="2800" dirty="0" smtClean="0"/>
              <a:t> </a:t>
            </a:r>
            <a:r>
              <a:rPr lang="ru-RU" sz="2800" dirty="0" err="1" smtClean="0"/>
              <a:t>язйина</a:t>
            </a:r>
            <a:r>
              <a:rPr lang="ru-RU" sz="2800" dirty="0" smtClean="0"/>
              <a:t> 12 драматургически </a:t>
            </a:r>
            <a:r>
              <a:rPr lang="ru-RU" sz="2800" dirty="0" err="1" smtClean="0"/>
              <a:t>произведени</a:t>
            </a:r>
            <a:r>
              <a:rPr lang="ru-RU" sz="2800" dirty="0" smtClean="0"/>
              <a:t> .</a:t>
            </a:r>
            <a:br>
              <a:rPr lang="ru-RU" sz="2800" dirty="0" smtClean="0"/>
            </a:br>
            <a:r>
              <a:rPr lang="ru-RU" sz="2800" dirty="0" err="1" smtClean="0"/>
              <a:t>Царех</a:t>
            </a:r>
            <a:r>
              <a:rPr lang="ru-RU" sz="2800" dirty="0" smtClean="0"/>
              <a:t> ю «</a:t>
            </a:r>
            <a:r>
              <a:rPr lang="ru-RU" sz="2800" dirty="0" err="1" smtClean="0"/>
              <a:t>Иштаниг</a:t>
            </a:r>
            <a:r>
              <a:rPr lang="ru-RU" sz="2800" dirty="0" smtClean="0"/>
              <a:t> </a:t>
            </a:r>
            <a:r>
              <a:rPr lang="ru-RU" sz="2800" dirty="0" err="1" smtClean="0"/>
              <a:t>ца</a:t>
            </a:r>
            <a:r>
              <a:rPr lang="ru-RU" sz="2800" dirty="0" smtClean="0"/>
              <a:t> </a:t>
            </a:r>
            <a:r>
              <a:rPr lang="ru-RU" sz="2800" dirty="0" err="1" smtClean="0"/>
              <a:t>могуьйту</a:t>
            </a:r>
            <a:r>
              <a:rPr lang="ru-RU" sz="2800" dirty="0" smtClean="0"/>
              <a:t>», «</a:t>
            </a:r>
            <a:r>
              <a:rPr lang="ru-RU" sz="2800" dirty="0" err="1" smtClean="0"/>
              <a:t>Стагах</a:t>
            </a:r>
            <a:r>
              <a:rPr lang="ru-RU" sz="2800" dirty="0" smtClean="0"/>
              <a:t> теша </a:t>
            </a:r>
            <a:r>
              <a:rPr lang="ru-RU" sz="2800" dirty="0" err="1" smtClean="0"/>
              <a:t>веза</a:t>
            </a:r>
            <a:r>
              <a:rPr lang="ru-RU" sz="2800" dirty="0" smtClean="0"/>
              <a:t>, </a:t>
            </a:r>
            <a:r>
              <a:rPr lang="ru-RU" sz="2800" dirty="0" err="1" smtClean="0"/>
              <a:t>амма</a:t>
            </a:r>
            <a:r>
              <a:rPr lang="ru-RU" sz="2800" dirty="0" smtClean="0"/>
              <a:t>…», ц1ераш </a:t>
            </a:r>
            <a:r>
              <a:rPr lang="ru-RU" sz="2800" dirty="0" err="1" smtClean="0"/>
              <a:t>йолу</a:t>
            </a:r>
            <a:r>
              <a:rPr lang="ru-RU" sz="2800" dirty="0" smtClean="0"/>
              <a:t> </a:t>
            </a:r>
            <a:r>
              <a:rPr lang="ru-RU" sz="2800" dirty="0" err="1" smtClean="0"/>
              <a:t>яккхий</a:t>
            </a:r>
            <a:r>
              <a:rPr lang="ru-RU" sz="2800" dirty="0" smtClean="0"/>
              <a:t> </a:t>
            </a:r>
            <a:r>
              <a:rPr lang="ru-RU" sz="2800" dirty="0" err="1" smtClean="0"/>
              <a:t>драмаш</a:t>
            </a:r>
            <a:r>
              <a:rPr lang="ru-RU" sz="2800" dirty="0"/>
              <a:t>,</a:t>
            </a:r>
            <a:r>
              <a:rPr lang="ru-RU" sz="2800" dirty="0" smtClean="0"/>
              <a:t> «</a:t>
            </a:r>
            <a:r>
              <a:rPr lang="ru-RU" sz="2800" dirty="0" err="1" smtClean="0"/>
              <a:t>Чолхе</a:t>
            </a:r>
            <a:r>
              <a:rPr lang="ru-RU" sz="2800" dirty="0" smtClean="0"/>
              <a:t> </a:t>
            </a:r>
            <a:r>
              <a:rPr lang="ru-RU" sz="2800" dirty="0" err="1" smtClean="0"/>
              <a:t>захало</a:t>
            </a:r>
            <a:r>
              <a:rPr lang="ru-RU" sz="2800" dirty="0" smtClean="0"/>
              <a:t>», «</a:t>
            </a:r>
            <a:r>
              <a:rPr lang="ru-RU" sz="2800" dirty="0" err="1" smtClean="0"/>
              <a:t>Иштанаш</a:t>
            </a:r>
            <a:r>
              <a:rPr lang="ru-RU" sz="2800" dirty="0" smtClean="0"/>
              <a:t> а </a:t>
            </a:r>
            <a:r>
              <a:rPr lang="ru-RU" sz="2800" dirty="0" err="1" smtClean="0"/>
              <a:t>хуьлу</a:t>
            </a:r>
            <a:r>
              <a:rPr lang="ru-RU" sz="2800" dirty="0" smtClean="0"/>
              <a:t>», «</a:t>
            </a:r>
            <a:r>
              <a:rPr lang="ru-RU" sz="2800" dirty="0" err="1" smtClean="0"/>
              <a:t>Гергарнаш</a:t>
            </a:r>
            <a:r>
              <a:rPr lang="ru-RU" sz="2800" dirty="0" smtClean="0"/>
              <a:t>» </a:t>
            </a:r>
            <a:r>
              <a:rPr lang="ru-RU" sz="2800" dirty="0" err="1" smtClean="0"/>
              <a:t>боху</a:t>
            </a:r>
            <a:r>
              <a:rPr lang="ru-RU" sz="2800" dirty="0" smtClean="0"/>
              <a:t> </a:t>
            </a:r>
            <a:r>
              <a:rPr lang="ru-RU" sz="2800" dirty="0" err="1" smtClean="0"/>
              <a:t>комедийш</a:t>
            </a:r>
            <a:r>
              <a:rPr lang="ru-RU" sz="2800" dirty="0" smtClean="0"/>
              <a:t> а, «1овдал  шайт1а», «</a:t>
            </a:r>
            <a:r>
              <a:rPr lang="ru-RU" sz="2800" dirty="0" err="1" smtClean="0"/>
              <a:t>Молла</a:t>
            </a:r>
            <a:r>
              <a:rPr lang="ru-RU" sz="2800" dirty="0" smtClean="0"/>
              <a:t> </a:t>
            </a:r>
            <a:r>
              <a:rPr lang="ru-RU" sz="2800" dirty="0" err="1" smtClean="0"/>
              <a:t>вицвелла</a:t>
            </a:r>
            <a:r>
              <a:rPr lang="ru-RU" sz="2800" dirty="0" smtClean="0"/>
              <a:t>»  </a:t>
            </a:r>
            <a:r>
              <a:rPr lang="ru-RU" sz="2800" dirty="0" err="1" smtClean="0"/>
              <a:t>пьесаш</a:t>
            </a:r>
            <a:r>
              <a:rPr lang="ru-RU" sz="2800" dirty="0" smtClean="0"/>
              <a:t> </a:t>
            </a:r>
            <a:r>
              <a:rPr lang="ru-RU" sz="2800" dirty="0" err="1" smtClean="0"/>
              <a:t>а.Тайнагийн</a:t>
            </a:r>
            <a:r>
              <a:rPr lang="ru-RU" sz="2800" dirty="0" smtClean="0"/>
              <a:t> </a:t>
            </a:r>
            <a:r>
              <a:rPr lang="ru-RU" sz="2800" dirty="0" err="1" smtClean="0"/>
              <a:t>тетран</a:t>
            </a:r>
            <a:r>
              <a:rPr lang="ru-RU" sz="2800" dirty="0" smtClean="0"/>
              <a:t> </a:t>
            </a:r>
            <a:r>
              <a:rPr lang="ru-RU" sz="2800" dirty="0" err="1" smtClean="0"/>
              <a:t>язйина</a:t>
            </a:r>
            <a:r>
              <a:rPr lang="ru-RU" sz="2800" dirty="0" smtClean="0"/>
              <a:t> «</a:t>
            </a:r>
            <a:r>
              <a:rPr lang="ru-RU" sz="2800" dirty="0" err="1" smtClean="0"/>
              <a:t>Ламанаш</a:t>
            </a:r>
            <a:r>
              <a:rPr lang="ru-RU" sz="2800" dirty="0" smtClean="0"/>
              <a:t> </a:t>
            </a:r>
            <a:r>
              <a:rPr lang="ru-RU" sz="2800" dirty="0" err="1" smtClean="0"/>
              <a:t>самадовлуш</a:t>
            </a:r>
            <a:r>
              <a:rPr lang="ru-RU" sz="2800" dirty="0" smtClean="0"/>
              <a:t> </a:t>
            </a:r>
            <a:r>
              <a:rPr lang="ru-RU" sz="2800" dirty="0" err="1" smtClean="0"/>
              <a:t>ду</a:t>
            </a:r>
            <a:r>
              <a:rPr lang="ru-RU" sz="2800" dirty="0" smtClean="0"/>
              <a:t>», «</a:t>
            </a:r>
            <a:r>
              <a:rPr lang="ru-RU" sz="2800" dirty="0" err="1" smtClean="0"/>
              <a:t>Хьуьнаре</a:t>
            </a:r>
            <a:r>
              <a:rPr lang="ru-RU" sz="2800" dirty="0" smtClean="0"/>
              <a:t> т1аьхье», </a:t>
            </a:r>
            <a:r>
              <a:rPr lang="ru-RU" sz="2800" dirty="0" err="1" smtClean="0"/>
              <a:t>кхийолу</a:t>
            </a:r>
            <a:r>
              <a:rPr lang="ru-RU" sz="2800" dirty="0" smtClean="0"/>
              <a:t> </a:t>
            </a:r>
            <a:r>
              <a:rPr lang="ru-RU" sz="2800" dirty="0" err="1" smtClean="0"/>
              <a:t>пьесаш</a:t>
            </a:r>
            <a:r>
              <a:rPr lang="ru-RU" sz="2800" dirty="0" smtClean="0"/>
              <a:t> а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080655"/>
            <a:ext cx="3923607" cy="48546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09" y="2161306"/>
            <a:ext cx="6166183" cy="4422374"/>
          </a:xfrm>
        </p:spPr>
        <p:txBody>
          <a:bodyPr>
            <a:normAutofit fontScale="92500"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Цуьнан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поэтически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произведенеш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арайийлина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Орга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аьлманаха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т1ехь, «Ленин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некъ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газетехь.Оьрсийн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маттахь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зорбатоьхна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юкъарчу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сборникаш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т1ехь, Москвахь,Ростовехь,Соьлжа-Г1алахь.Поэтан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14-15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поэзин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книгаш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араевла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_0642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1231751" y="2595368"/>
            <a:ext cx="3722144" cy="43209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:\Documents and Settings\Admin\Рабочий стол\IMG-20160207-WA0204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85641" t="20883" r="1026" b="27358"/>
          <a:stretch>
            <a:fillRect/>
          </a:stretch>
        </p:blipFill>
        <p:spPr bwMode="auto">
          <a:xfrm rot="5400000">
            <a:off x="6852058" y="-1277787"/>
            <a:ext cx="1940431" cy="4904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7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22" y="204253"/>
            <a:ext cx="4962595" cy="25299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33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814647"/>
            <a:ext cx="8946541" cy="5433753"/>
          </a:xfrm>
        </p:spPr>
        <p:txBody>
          <a:bodyPr>
            <a:noAutofit/>
          </a:bodyPr>
          <a:lstStyle/>
          <a:p>
            <a:pPr lvl="3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   Поэте  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Доьхначун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дог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ойуш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, 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Г1елвелларг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яхье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воккхуш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Зуламна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бекхам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беш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Бакъон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т1ехь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халкъ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нисде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371695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/>
              <a:t>         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Ткъа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шо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3534" y="1596043"/>
            <a:ext cx="9792393" cy="52619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Дуккха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а хан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яьлла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5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Къиза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т1ом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чекхбаьлла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Хьалхачул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т1ех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даьлла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Дахар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хазделла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98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7149" y="1853248"/>
            <a:ext cx="6862814" cy="516594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Саидов </a:t>
            </a:r>
            <a:r>
              <a:rPr lang="ru-RU" sz="3200" b="1" dirty="0" err="1" smtClean="0"/>
              <a:t>Билала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язйина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гуьржийн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махках,гуьржийн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къомах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лаьцна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йолу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стихотворенеш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а.Царах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лаьцна</a:t>
            </a:r>
            <a:r>
              <a:rPr lang="ru-RU" sz="3200" b="1" dirty="0" smtClean="0"/>
              <a:t>, «</a:t>
            </a:r>
            <a:r>
              <a:rPr lang="ru-RU" sz="3200" b="1" dirty="0" smtClean="0">
                <a:hlinkClick r:id="rId2" action="ppaction://hlinksldjump"/>
              </a:rPr>
              <a:t>Стихи о Грузии» </a:t>
            </a:r>
            <a:r>
              <a:rPr lang="ru-RU" sz="3200" b="1" dirty="0" smtClean="0"/>
              <a:t>Чеченского поэта» ц1е а </a:t>
            </a:r>
            <a:r>
              <a:rPr lang="ru-RU" sz="3200" b="1" dirty="0" err="1" smtClean="0"/>
              <a:t>йолуш</a:t>
            </a:r>
            <a:r>
              <a:rPr lang="ru-RU" sz="3200" b="1" dirty="0" smtClean="0"/>
              <a:t>, статья </a:t>
            </a:r>
            <a:r>
              <a:rPr lang="ru-RU" sz="3200" b="1" dirty="0" err="1" smtClean="0"/>
              <a:t>зорба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тоьхна</a:t>
            </a:r>
            <a:r>
              <a:rPr lang="ru-RU" sz="3200" b="1" dirty="0" smtClean="0"/>
              <a:t> 1967 </a:t>
            </a:r>
            <a:r>
              <a:rPr lang="ru-RU" sz="3200" b="1" dirty="0" err="1" smtClean="0"/>
              <a:t>шеран</a:t>
            </a:r>
            <a:r>
              <a:rPr lang="ru-RU" sz="3200" b="1" dirty="0" smtClean="0"/>
              <a:t> 5 </a:t>
            </a:r>
            <a:r>
              <a:rPr lang="ru-RU" sz="3200" b="1" dirty="0" err="1" smtClean="0"/>
              <a:t>январехь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арадаьллачу</a:t>
            </a:r>
            <a:r>
              <a:rPr lang="ru-RU" sz="3200" b="1" dirty="0" smtClean="0"/>
              <a:t> «Вечерний Тбилиси» газета т1ехь….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472" y="355536"/>
            <a:ext cx="4971727" cy="12815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17" y="3041050"/>
            <a:ext cx="4472570" cy="3457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24" y="531245"/>
            <a:ext cx="4329500" cy="23552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006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833</TotalTime>
  <Words>357</Words>
  <Application>Microsoft Office PowerPoint</Application>
  <PresentationFormat>Широкоэкранный</PresentationFormat>
  <Paragraphs>29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Bookman Old Style</vt:lpstr>
      <vt:lpstr>Calibri</vt:lpstr>
      <vt:lpstr>Century Gothic</vt:lpstr>
      <vt:lpstr>Times New Roman</vt:lpstr>
      <vt:lpstr>Wingdings 3</vt:lpstr>
      <vt:lpstr>Ион</vt:lpstr>
      <vt:lpstr>Йоккха ю Саидов Билалан поэтически кхолларалла. Цуьнан поэтически произведенеш арайийлина алссам. Шен дерриг дахар а,ша-тайпа пох1ма а Билала д1аделира къоман исбаьхьаллин литературин а.Цуьнан поэзин коьрта тематика яра:даймохк,доттаг1алла, безам..</vt:lpstr>
      <vt:lpstr>Презентация PowerPoint</vt:lpstr>
      <vt:lpstr>Сийлахь-боккха Даймехкан т1ом болчу хенахь патриотричечски стихаш язйина цо . «К1анте», «Т1емлочуьнга» иштта д1а кхи…</vt:lpstr>
      <vt:lpstr>«Сийлахь-боккха Даймохк ларбеш,  Са а, дег1 а кхоор дац вай,  Ямарт  мостаг1 дера кегвеш,  Ницкъ а,герз а кхоор дац вай».</vt:lpstr>
      <vt:lpstr>Саидов Билала язйина 12 драматургически произведени . Царех ю «Иштаниг ца могуьйту», «Стагах теша веза, амма…», ц1ераш йолу яккхий драмаш, «Чолхе захало», «Иштанаш а хуьлу», «Гергарнаш» боху комедийш а, «1овдал  шайт1а», «Молла вицвелла»  пьесаш а.Тайнагийн тетран язйина «Ламанаш самадовлуш ду», «Хьуьнаре т1аьхье», кхийолу пьесаш а.</vt:lpstr>
      <vt:lpstr>Презентация PowerPoint</vt:lpstr>
      <vt:lpstr>Презентация PowerPoint</vt:lpstr>
      <vt:lpstr>          Ткъа шо </vt:lpstr>
      <vt:lpstr>Презентация PowerPoint</vt:lpstr>
      <vt:lpstr>Дуьненна машар</vt:lpstr>
      <vt:lpstr>Презентация PowerPoint</vt:lpstr>
      <vt:lpstr>    А.П.Чеховн,            Ж.Б.Мольеран      А.Н.Остроевскийн</vt:lpstr>
      <vt:lpstr>Презентация PowerPoint</vt:lpstr>
      <vt:lpstr>             Саидов Билал Доьхначун дог ойуш ,  Г1елвелларг яхье воккхуш, Зуламна бекхам беш  бакъон т1ехь халкъ нисде!  </vt:lpstr>
      <vt:lpstr>Ткъа шо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Йоккха ю Саидова Билалан поэтически кхолларалла а.Цуьнан поэтически произведенеш арайийлина алссам.</dc:title>
  <dc:creator>RePack by Diakov</dc:creator>
  <cp:lastModifiedBy>5555</cp:lastModifiedBy>
  <cp:revision>83</cp:revision>
  <dcterms:created xsi:type="dcterms:W3CDTF">2016-02-05T20:05:09Z</dcterms:created>
  <dcterms:modified xsi:type="dcterms:W3CDTF">2017-02-16T13:06:21Z</dcterms:modified>
</cp:coreProperties>
</file>